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8" r:id="rId3"/>
    <p:sldId id="259" r:id="rId4"/>
    <p:sldId id="260" r:id="rId5"/>
    <p:sldId id="261" r:id="rId6"/>
    <p:sldId id="262" r:id="rId7"/>
    <p:sldId id="263" r:id="rId8"/>
    <p:sldId id="257"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9" d="100"/>
          <a:sy n="59" d="100"/>
        </p:scale>
        <p:origin x="-96" y="-23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4F2F4C03-5C26-6549-9933-113D6048EE6F}" type="datetimeFigureOut">
              <a:rPr lang="en-US" smtClean="0"/>
              <a:t>1/26/2012</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916FA39D-4FD0-6940-B70D-653AE061152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F4C03-5C26-6549-9933-113D6048EE6F}"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4F2F4C03-5C26-6549-9933-113D6048EE6F}" type="datetimeFigureOut">
              <a:rPr lang="en-US" smtClean="0"/>
              <a:t>1/26/2012</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lstStyle>
          <a:p>
            <a:fld id="{916FA39D-4FD0-6940-B70D-653AE061152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2F4C03-5C26-6549-9933-113D6048EE6F}" type="datetimeFigureOut">
              <a:rPr lang="en-US" smtClean="0"/>
              <a:t>1/26/2012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4F2F4C03-5C26-6549-9933-113D6048EE6F}" type="datetimeFigureOut">
              <a:rPr lang="en-US" smtClean="0"/>
              <a:t>1/26/2012</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916FA39D-4FD0-6940-B70D-653AE061152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2F4C03-5C26-6549-9933-113D6048EE6F}"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F2F4C03-5C26-6549-9933-113D6048EE6F}" type="datetimeFigureOut">
              <a:rPr lang="en-US" smtClean="0"/>
              <a:t>1/26/2012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2F4C03-5C26-6549-9933-113D6048EE6F}" type="datetimeFigureOut">
              <a:rPr lang="en-US" smtClean="0"/>
              <a:t>1/26/2012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4F2F4C03-5C26-6549-9933-113D6048EE6F}" type="datetimeFigureOut">
              <a:rPr lang="en-US" smtClean="0"/>
              <a:t>1/26/2012</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n-US"/>
          </a:p>
        </p:txBody>
      </p:sp>
      <p:sp>
        <p:nvSpPr>
          <p:cNvPr id="4" name="Slide Number Placeholder 3"/>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F2F4C03-5C26-6549-9933-113D6048EE6F}"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6FA39D-4FD0-6940-B70D-653AE061152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p>
            <a:fld id="{4F2F4C03-5C26-6549-9933-113D6048EE6F}" type="datetimeFigureOut">
              <a:rPr lang="en-US" smtClean="0"/>
              <a:t>1/26/2012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6FA39D-4FD0-6940-B70D-653AE0611528}" type="slidenum">
              <a:rPr lang="en-US" smtClean="0"/>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4F2F4C03-5C26-6549-9933-113D6048EE6F}" type="datetimeFigureOut">
              <a:rPr lang="en-US" smtClean="0"/>
              <a:t>1/26/2012</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916FA39D-4FD0-6940-B70D-653AE061152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youtube.com/watch?v=UpdeNcH1H8A"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Types of Argument</a:t>
            </a:r>
            <a:br>
              <a:rPr lang="en-US" dirty="0" smtClean="0"/>
            </a:br>
            <a:r>
              <a:rPr lang="en-US" dirty="0" smtClean="0"/>
              <a:t>&amp;Ethos, Pathos, Logos</a:t>
            </a:r>
            <a:endParaRPr lang="en-US" dirty="0"/>
          </a:p>
        </p:txBody>
      </p:sp>
      <p:sp>
        <p:nvSpPr>
          <p:cNvPr id="3" name="Subtitle 2"/>
          <p:cNvSpPr>
            <a:spLocks noGrp="1"/>
          </p:cNvSpPr>
          <p:nvPr>
            <p:ph type="subTitle" idx="1"/>
          </p:nvPr>
        </p:nvSpPr>
        <p:spPr/>
        <p:txBody>
          <a:bodyPr/>
          <a:lstStyle/>
          <a:p>
            <a:r>
              <a:rPr lang="en-US" dirty="0" smtClean="0"/>
              <a:t>How to utilize emotion, credibility and logic effectively in your written and spoken </a:t>
            </a:r>
            <a:r>
              <a:rPr lang="en-US" dirty="0" err="1" smtClean="0"/>
              <a:t>arguements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 use arguments to:</a:t>
            </a:r>
            <a:endParaRPr lang="en-US" dirty="0"/>
          </a:p>
        </p:txBody>
      </p:sp>
      <p:sp>
        <p:nvSpPr>
          <p:cNvPr id="3" name="Content Placeholder 2"/>
          <p:cNvSpPr>
            <a:spLocks noGrp="1"/>
          </p:cNvSpPr>
          <p:nvPr>
            <p:ph idx="1"/>
          </p:nvPr>
        </p:nvSpPr>
        <p:spPr/>
        <p:txBody>
          <a:bodyPr/>
          <a:lstStyle/>
          <a:p>
            <a:r>
              <a:rPr lang="en-US" dirty="0" smtClean="0"/>
              <a:t>Inform (street signs, notice, newspaper headlines, ad campaigns for films).</a:t>
            </a:r>
          </a:p>
          <a:p>
            <a:r>
              <a:rPr lang="en-US" dirty="0" smtClean="0"/>
              <a:t>Convince (reports, academic articles, debate topics)</a:t>
            </a:r>
          </a:p>
          <a:p>
            <a:r>
              <a:rPr lang="en-US" dirty="0" smtClean="0"/>
              <a:t>Persuade-move audiences enough to provoke action, whether that involves buying a product, voting for a candidate, or supporting a policy. (Advertisements, political blogs, editorial). They all utilize rhetoric to motivate action, produce change or win a point. Moves from analysis to action.</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use arguments to:</a:t>
            </a:r>
            <a:endParaRPr lang="en-US" dirty="0"/>
          </a:p>
        </p:txBody>
      </p:sp>
      <p:sp>
        <p:nvSpPr>
          <p:cNvPr id="3" name="Content Placeholder 2"/>
          <p:cNvSpPr>
            <a:spLocks noGrp="1"/>
          </p:cNvSpPr>
          <p:nvPr>
            <p:ph idx="1"/>
          </p:nvPr>
        </p:nvSpPr>
        <p:spPr/>
        <p:txBody>
          <a:bodyPr>
            <a:normAutofit fontScale="92500"/>
          </a:bodyPr>
          <a:lstStyle/>
          <a:p>
            <a:r>
              <a:rPr lang="en-US" dirty="0" smtClean="0"/>
              <a:t>Explore-if there is an opponent (if at all), it is the status quo or current trend that is puzzling. The essential argument in any such piece is the writer’s assertion that a problem exits.</a:t>
            </a:r>
          </a:p>
          <a:p>
            <a:r>
              <a:rPr lang="en-US" dirty="0" smtClean="0"/>
              <a:t>Make decisions- pro/con in our own lives as well as in public forum.</a:t>
            </a:r>
          </a:p>
          <a:p>
            <a:r>
              <a:rPr lang="en-US" dirty="0" smtClean="0"/>
              <a:t>Meditate or pray-familiar prayer or manta can offer peace of mind and often it “argues” for something:  Serenity prayer. God grant me the serenity to accept the things we cannot change, the courage to change the things we can and the wisdom to know the difference.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also argue about:</a:t>
            </a:r>
            <a:endParaRPr lang="en-US" dirty="0"/>
          </a:p>
        </p:txBody>
      </p:sp>
      <p:sp>
        <p:nvSpPr>
          <p:cNvPr id="3" name="Content Placeholder 2"/>
          <p:cNvSpPr>
            <a:spLocks noGrp="1"/>
          </p:cNvSpPr>
          <p:nvPr>
            <p:ph idx="1"/>
          </p:nvPr>
        </p:nvSpPr>
        <p:spPr/>
        <p:txBody>
          <a:bodyPr/>
          <a:lstStyle/>
          <a:p>
            <a:r>
              <a:rPr lang="en-US" dirty="0" smtClean="0"/>
              <a:t>Academics:  discussion within our disciplines</a:t>
            </a:r>
          </a:p>
          <a:p>
            <a:r>
              <a:rPr lang="en-US" dirty="0" smtClean="0"/>
              <a:t>The past:  forensic arguments.  These are common in business, government and academia.  It’s point is to enhance and sharpen knowledge, not to just generate heat or score points.</a:t>
            </a:r>
          </a:p>
          <a:p>
            <a:r>
              <a:rPr lang="en-US" dirty="0" smtClean="0"/>
              <a:t>The future: deliberative arguments.  These draw on data and testimony.</a:t>
            </a:r>
          </a:p>
          <a:p>
            <a:r>
              <a:rPr lang="en-US" dirty="0" smtClean="0"/>
              <a:t>The Present: arguments about contemporary values-that is the beliefs and assumptions that are widely held within </a:t>
            </a:r>
            <a:r>
              <a:rPr lang="en-US" dirty="0" err="1" smtClean="0"/>
              <a:t>socieity</a:t>
            </a:r>
            <a:r>
              <a:rPr lang="en-US" dirty="0" smtClean="0"/>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Argument</a:t>
            </a:r>
            <a:endParaRPr lang="en-US" dirty="0"/>
          </a:p>
        </p:txBody>
      </p:sp>
      <p:sp>
        <p:nvSpPr>
          <p:cNvPr id="3" name="Content Placeholder 2"/>
          <p:cNvSpPr>
            <a:spLocks noGrp="1"/>
          </p:cNvSpPr>
          <p:nvPr>
            <p:ph idx="1"/>
          </p:nvPr>
        </p:nvSpPr>
        <p:spPr/>
        <p:txBody>
          <a:bodyPr>
            <a:normAutofit lnSpcReduction="10000"/>
          </a:bodyPr>
          <a:lstStyle/>
          <a:p>
            <a:r>
              <a:rPr lang="en-US" dirty="0" smtClean="0"/>
              <a:t>Arguments of fact-did something happen?  It can be proved or disproved with specific evidence or testimony.</a:t>
            </a:r>
          </a:p>
          <a:p>
            <a:r>
              <a:rPr lang="en-US" dirty="0" smtClean="0"/>
              <a:t>Arguments of definition: What is the nature of the thing? Is a human fetus a human being?  Is Batman a tragic figure?</a:t>
            </a:r>
          </a:p>
          <a:p>
            <a:r>
              <a:rPr lang="en-US" dirty="0" smtClean="0"/>
              <a:t>Arguments of Evaluation and Causality: What is the Quality or Cause of the Thing? Ford vs. Chevy.  These arguments move forward typically by presenting criteria and then measuring individual people, ideas, or things against those standards.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type of argument</a:t>
            </a:r>
            <a:endParaRPr lang="en-US" dirty="0"/>
          </a:p>
        </p:txBody>
      </p:sp>
      <p:sp>
        <p:nvSpPr>
          <p:cNvPr id="3" name="Content Placeholder 2"/>
          <p:cNvSpPr>
            <a:spLocks noGrp="1"/>
          </p:cNvSpPr>
          <p:nvPr>
            <p:ph idx="1"/>
          </p:nvPr>
        </p:nvSpPr>
        <p:spPr/>
        <p:txBody>
          <a:bodyPr/>
          <a:lstStyle/>
          <a:p>
            <a:r>
              <a:rPr lang="en-US" dirty="0" smtClean="0"/>
              <a:t>Proposal Arguments: What actions should be taken?  They first describe a problem so well that readers ask:  What can we do?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Ethos, Pathos, Logos</a:t>
            </a:r>
            <a:endParaRPr lang="en-US" dirty="0"/>
          </a:p>
        </p:txBody>
      </p:sp>
      <p:sp>
        <p:nvSpPr>
          <p:cNvPr id="3" name="Content Placeholder 2"/>
          <p:cNvSpPr>
            <a:spLocks noGrp="1"/>
          </p:cNvSpPr>
          <p:nvPr>
            <p:ph idx="1"/>
          </p:nvPr>
        </p:nvSpPr>
        <p:spPr/>
        <p:txBody>
          <a:bodyPr/>
          <a:lstStyle/>
          <a:p>
            <a:r>
              <a:rPr lang="en-US" dirty="0" smtClean="0"/>
              <a:t>Ethos=ethics or credibility</a:t>
            </a:r>
          </a:p>
          <a:p>
            <a:r>
              <a:rPr lang="en-US" dirty="0" smtClean="0"/>
              <a:t>Pathos=emotional appeal</a:t>
            </a:r>
          </a:p>
          <a:p>
            <a:r>
              <a:rPr lang="en-US" dirty="0" smtClean="0"/>
              <a:t>Logos=logical appeals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lnSpcReduction="10000"/>
          </a:bodyPr>
          <a:lstStyle/>
          <a:p>
            <a:r>
              <a:rPr lang="en-US" dirty="0" smtClean="0">
                <a:hlinkClick r:id="rId2"/>
              </a:rPr>
              <a:t>http://www.youtube.com/watch?v=UpdeNcH1H8A</a:t>
            </a:r>
            <a:endParaRPr lang="en-US" dirty="0" smtClean="0"/>
          </a:p>
          <a:p>
            <a:endParaRPr lang="en-US" dirty="0" smtClean="0"/>
          </a:p>
          <a:p>
            <a:endParaRPr lang="en-US" dirty="0" smtClean="0"/>
          </a:p>
          <a:p>
            <a:r>
              <a:rPr lang="en-US" dirty="0" smtClean="0"/>
              <a:t>We use emotions in our writing by the words we choose. We choose words with rich description and evocative images and emotions.</a:t>
            </a:r>
          </a:p>
          <a:p>
            <a:r>
              <a:rPr lang="en-US" dirty="0" smtClean="0"/>
              <a:t>We use emotions in our writing to build bridges with our readers, so they know we “feel their pain.  This is especially important when writing on sensitive issues.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Pathos</a:t>
            </a:r>
            <a:endParaRPr lang="en-US" dirty="0"/>
          </a:p>
        </p:txBody>
      </p:sp>
      <p:sp>
        <p:nvSpPr>
          <p:cNvPr id="3" name="Content Placeholder 2"/>
          <p:cNvSpPr>
            <a:spLocks noGrp="1"/>
          </p:cNvSpPr>
          <p:nvPr>
            <p:ph idx="1"/>
          </p:nvPr>
        </p:nvSpPr>
        <p:spPr/>
        <p:txBody>
          <a:bodyPr>
            <a:normAutofit lnSpcReduction="10000"/>
          </a:bodyPr>
          <a:lstStyle/>
          <a:p>
            <a:r>
              <a:rPr lang="en-US" dirty="0" smtClean="0"/>
              <a:t>We also use emotions to sustain an argument-images in campaign ads of one candidate scowling.  This can be tricky and can turn your audience against you.</a:t>
            </a:r>
          </a:p>
          <a:p>
            <a:r>
              <a:rPr lang="en-US" dirty="0" smtClean="0"/>
              <a:t>Humor is an emotion that does help your argument-sometimes the sugar that makes the medicine go down.  It also helps people to suspend their judgments and prejudices.</a:t>
            </a:r>
          </a:p>
          <a:p>
            <a:endParaRPr lang="en-US" dirty="0" smtClean="0"/>
          </a:p>
          <a:p>
            <a:r>
              <a:rPr lang="en-US" dirty="0" smtClean="0"/>
              <a:t>What would be an emotional appeal you could use when writing  a persuasive essay about turning to a vegetarian or vegan diet?</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ヒラギノ丸ゴ Pro W4"/>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ヒラギノ丸ゴ Pro W4"/>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Opulent.thmx</Template>
  <TotalTime>85</TotalTime>
  <Words>559</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Opulent</vt:lpstr>
      <vt:lpstr>Types of Argument &amp;Ethos, Pathos, Logos</vt:lpstr>
      <vt:lpstr>We use arguments to:</vt:lpstr>
      <vt:lpstr>We use arguments to:</vt:lpstr>
      <vt:lpstr>We also argue about:</vt:lpstr>
      <vt:lpstr>Types of Argument</vt:lpstr>
      <vt:lpstr>Last type of argument</vt:lpstr>
      <vt:lpstr>Ethos, Pathos, Logos</vt:lpstr>
      <vt:lpstr>Pathos</vt:lpstr>
      <vt:lpstr>Pathos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Argument &amp;Ethos, Pathos, Logos</dc:title>
  <dc:creator>Kathryn Fairchild</dc:creator>
  <cp:lastModifiedBy>BIELENBERG, SHERRY</cp:lastModifiedBy>
  <cp:revision>3</cp:revision>
  <dcterms:created xsi:type="dcterms:W3CDTF">2012-01-09T04:15:52Z</dcterms:created>
  <dcterms:modified xsi:type="dcterms:W3CDTF">2012-01-26T13:16:31Z</dcterms:modified>
</cp:coreProperties>
</file>